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BE63-9E80-4702-BAE7-4AA80963B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8CF4-A3F7-4312-BEE6-248044550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79042-9538-433F-9EE0-96089429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FF591-6B43-4691-8622-34A94181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72712-1911-44C9-AFDC-14BB89D5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3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37C-DFF5-4937-A312-1F310AE1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267CA-E848-4B26-8538-7F6E6F521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DB72B-D471-4136-BBA7-16D7E10A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4E791-A3F7-4E6B-A587-1488E2D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FF417-270F-49B5-82D1-1740DBC4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4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23960-E69D-45EE-AB0D-74105080D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3B769-5B80-46E6-99B2-49C337F71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B351B-6ADE-4F00-9BF7-0B4CD1E4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BCB87-886E-48A5-89A2-F30B528B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68AA8-8855-47CA-B2ED-E65BB3B3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6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CCEF-C50D-4BD2-83D4-03E4E8A0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6453-9218-4064-9187-3BDD09A1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11C26-7C2C-463F-B52E-DA8963357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C35F7-D4D4-4674-A4F8-1B4618EE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3966A-486F-4789-9559-D0DC5992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6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ADC6-7F27-4AE5-8C22-9AAA7863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C38DE-C8CE-42FA-A0BB-629A3D955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13AA3-6490-440F-BF07-F44C610D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4D6E-5CF0-4CC9-A209-415BADCB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48CEB-46A4-458D-AAFD-ED270479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5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8E84-9BB5-4C51-A95F-073C0956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71716-1BFE-487F-85D4-2414F088E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FAA17-338B-4800-B20A-6218BA020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B4AC9-A049-44D4-8586-7506133A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C8933-C91C-4DD3-BC6C-92CC39EB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5C13D-F4D8-4851-958E-00E6931C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6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F15A-6A00-431F-8AD9-18B75D13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CB5F6-53EF-4402-AC43-BDEDBD202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DD4E0-31AB-451E-B3C8-5C25DD209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BE85E-514B-4369-9067-13929CDAF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33435-1768-45BE-96AE-FB0A616A9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764557-C92F-45E6-B399-6CC45D57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03A16-47B4-4B56-9936-EC712578B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6D7DFF-488C-4B30-9C4E-8F204B2D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9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5151-A6C5-4EA9-8B9C-55160DCE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6931-47B0-4586-9568-E234927B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C0BAB-B2ED-40E4-A721-AB6A3D4F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47178-017C-437E-999D-AA04D16C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0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04C8B-9473-4E6D-BCB8-43D74B12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E3B07-6598-4CB0-8975-A6BA6289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8626B-A415-440D-B795-A1ADB731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9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B7F3-9A09-4E29-8DFA-36CCF5F1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C86B-087C-4B76-849F-9C0A26277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656DE-E2F4-4A7A-AA7E-4ADC25468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515A9-507C-4F25-8311-7C3F691B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D3ECA-C336-4C50-91AC-7F3F3E5C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9AF59-B2C6-4986-96E8-BAE2135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4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EDD-31D5-4644-8A74-565065E5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361F1-B732-4E22-9E78-CD00B82EB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E7AC4-F210-4AD0-85C7-644853C7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96114-8136-40A9-AA7C-8D9DC9A9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7B3F-D277-4CD1-A92B-0F475E96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62A55-8FC9-466A-81D3-3EE00A62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0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1C1B8-0913-4677-84C7-8D832BD3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9E46-83F4-4455-9BF9-D34A51AA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4230D-4734-4850-8555-D29A63171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F3150-558C-4A15-848B-6C8805197961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BED2-C15B-4FB5-8017-22B0279A7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813D7-0C25-4BB2-9391-668D36375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9E37-4547-410C-BE68-15FA9226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4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302888-B4EA-436E-AD01-7F63101A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3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197C8C-5B24-49E4-832C-4C7883639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5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7F54E9-4736-452C-B67E-FE61A1416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05939-6723-4009-8F50-C334CAA0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9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906BBB-C888-4E0A-8DB0-1B7280FFC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6BDFC9-CF80-4DAB-9AB0-CAB61EFDF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0" y="-1"/>
            <a:ext cx="12326470" cy="69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1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BE5FDF-A87B-458D-939C-0870BCA42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8288F-E404-4CF6-B42E-0BA7B74C1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2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4B24D-5ED2-4FD4-A1EA-6E3884101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4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8073DA-190F-42BC-8759-B9FA1F3C8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</cp:revision>
  <dcterms:created xsi:type="dcterms:W3CDTF">2023-06-08T11:16:02Z</dcterms:created>
  <dcterms:modified xsi:type="dcterms:W3CDTF">2023-06-08T11:16:12Z</dcterms:modified>
</cp:coreProperties>
</file>